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2"/>
  </p:notesMasterIdLst>
  <p:sldIdLst>
    <p:sldId id="262" r:id="rId3"/>
    <p:sldId id="263" r:id="rId4"/>
    <p:sldId id="271" r:id="rId5"/>
    <p:sldId id="276" r:id="rId6"/>
    <p:sldId id="273" r:id="rId7"/>
    <p:sldId id="274" r:id="rId8"/>
    <p:sldId id="275" r:id="rId9"/>
    <p:sldId id="270" r:id="rId10"/>
    <p:sldId id="27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608" y="-582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Remote Sensing was utilized to map land use</a:t>
            </a:r>
          </a:p>
          <a:p>
            <a:pPr lvl="1"/>
            <a:r>
              <a:rPr lang="en-US" dirty="0" smtClean="0"/>
              <a:t>This information was formulated with impervious quotient as set forth by the Atlanta Regional Commission and Adopt-a-Stream.</a:t>
            </a:r>
          </a:p>
          <a:p>
            <a:pPr lvl="1"/>
            <a:r>
              <a:rPr lang="en-US" dirty="0" smtClean="0"/>
              <a:t>This gave us the ability to calculate impervious surface percentages for Long Island Creek and Marsh Creek watershed</a:t>
            </a:r>
          </a:p>
          <a:p>
            <a:pPr lvl="1"/>
            <a:r>
              <a:rPr lang="en-US" dirty="0" smtClean="0"/>
              <a:t>We compared this spatial information over a period 8 years in 6 intervals (2003, 2005, 2006, 2008, 2009 2011)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75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2475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Marsh Creek 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1740939"/>
            <a:ext cx="4495800" cy="347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97400" y="3563329"/>
            <a:ext cx="4281337" cy="331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46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2475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Marsh Creek 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1740939"/>
            <a:ext cx="4495800" cy="347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97400" y="3572074"/>
            <a:ext cx="4281337" cy="325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07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2475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Marsh Creek 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1740939"/>
            <a:ext cx="4495799" cy="347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31983" y="3572074"/>
            <a:ext cx="4212170" cy="325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16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2475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Long Island Creek 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515" y="1769038"/>
            <a:ext cx="4423168" cy="3422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97400" y="3545316"/>
            <a:ext cx="4281336" cy="331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037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2475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Long Island Creek 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515" y="1769038"/>
            <a:ext cx="4423168" cy="34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97400" y="3572074"/>
            <a:ext cx="4281336" cy="325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18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52475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Long Island Creek 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515" y="1769038"/>
            <a:ext cx="4423167" cy="34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31983" y="3522633"/>
            <a:ext cx="4212170" cy="325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330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Marsh Creek Impervious Surfaces</a:t>
            </a:r>
          </a:p>
          <a:p>
            <a:pPr lvl="1"/>
            <a:r>
              <a:rPr lang="en-US" dirty="0" smtClean="0"/>
              <a:t>Most Recent (2011) Total impervious surface:  28.38</a:t>
            </a:r>
            <a:endParaRPr lang="en-US" dirty="0"/>
          </a:p>
          <a:p>
            <a:endParaRPr lang="en-US" dirty="0"/>
          </a:p>
        </p:txBody>
      </p:sp>
      <p:pic>
        <p:nvPicPr>
          <p:cNvPr id="2050" name="Picture 2" descr="C:\Users\oparnicaj\Desktop\MCImpervLineGrap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01" y="2590800"/>
            <a:ext cx="8774113" cy="393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17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Long Island Creek Impervious Surfaces</a:t>
            </a:r>
          </a:p>
          <a:p>
            <a:pPr lvl="1"/>
            <a:r>
              <a:rPr lang="en-US" dirty="0" smtClean="0"/>
              <a:t>Most Recent (2011) Total impervious surface:  22.7%</a:t>
            </a:r>
            <a:endParaRPr lang="en-US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802" y="2590800"/>
            <a:ext cx="8774111" cy="393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60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173</TotalTime>
  <Words>132</Words>
  <Application>Microsoft Office PowerPoint</Application>
  <PresentationFormat>On-screen Show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TS101881344</vt:lpstr>
      <vt:lpstr>Land Use</vt:lpstr>
      <vt:lpstr>Land Use</vt:lpstr>
      <vt:lpstr>Land Use</vt:lpstr>
      <vt:lpstr>Land Use</vt:lpstr>
      <vt:lpstr>Land Use</vt:lpstr>
      <vt:lpstr>Land Use</vt:lpstr>
      <vt:lpstr>Land Use</vt:lpstr>
      <vt:lpstr>Land Use</vt:lpstr>
      <vt:lpstr>Land Use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12</cp:revision>
  <dcterms:created xsi:type="dcterms:W3CDTF">2012-07-03T18:48:29Z</dcterms:created>
  <dcterms:modified xsi:type="dcterms:W3CDTF">2012-07-09T22:47:09Z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